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69" r:id="rId8"/>
    <p:sldId id="270" r:id="rId9"/>
    <p:sldId id="258" r:id="rId10"/>
    <p:sldId id="285" r:id="rId11"/>
    <p:sldId id="272" r:id="rId12"/>
    <p:sldId id="273" r:id="rId13"/>
    <p:sldId id="274" r:id="rId14"/>
    <p:sldId id="275" r:id="rId15"/>
    <p:sldId id="277" r:id="rId16"/>
    <p:sldId id="276" r:id="rId17"/>
    <p:sldId id="283" r:id="rId18"/>
    <p:sldId id="278" r:id="rId19"/>
    <p:sldId id="279" r:id="rId20"/>
    <p:sldId id="280" r:id="rId21"/>
    <p:sldId id="281" r:id="rId22"/>
    <p:sldId id="28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9" autoAdjust="0"/>
    <p:restoredTop sz="94660"/>
  </p:normalViewPr>
  <p:slideViewPr>
    <p:cSldViewPr>
      <p:cViewPr varScale="1">
        <p:scale>
          <a:sx n="105" d="100"/>
          <a:sy n="105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873342-E88E-44CF-8439-F645C7C5CE82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F73DD7-F3EE-468D-AC33-EF9FBD84B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Происхождение и развитие вселенной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ученик 11-Б класса Брызгалов Илья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90114" name="Picture 2" descr="File:CMB Timeline300 no W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Космологические эпохи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894220"/>
          </a:xfrm>
        </p:spPr>
        <p:txBody>
          <a:bodyPr>
            <a:normAutofit/>
          </a:bodyPr>
          <a:lstStyle/>
          <a:p>
            <a:r>
              <a:rPr lang="ru-RU" i="1" dirty="0" smtClean="0"/>
              <a:t>Эпоха звёзд (6&lt;</a:t>
            </a:r>
            <a:r>
              <a:rPr lang="el-GR" i="1" dirty="0" smtClean="0"/>
              <a:t>η&lt;14)</a:t>
            </a:r>
          </a:p>
          <a:p>
            <a:r>
              <a:rPr lang="ru-RU" i="1" dirty="0" smtClean="0"/>
              <a:t>Эпоха распада (15&lt;</a:t>
            </a:r>
            <a:r>
              <a:rPr lang="el-GR" i="1" dirty="0" smtClean="0"/>
              <a:t>η&lt;39)</a:t>
            </a:r>
          </a:p>
          <a:p>
            <a:r>
              <a:rPr lang="ru-RU" i="1" dirty="0" smtClean="0"/>
              <a:t>Эпоха чёрных дыр (40&lt;</a:t>
            </a:r>
            <a:r>
              <a:rPr lang="el-GR" i="1" dirty="0" smtClean="0"/>
              <a:t>η&lt;100)</a:t>
            </a:r>
          </a:p>
          <a:p>
            <a:r>
              <a:rPr lang="ru-RU" i="1" dirty="0" smtClean="0"/>
              <a:t>Эпоха вечной тьмы (</a:t>
            </a:r>
            <a:r>
              <a:rPr lang="el-GR" i="1" dirty="0" smtClean="0"/>
              <a:t>η&gt;101)</a:t>
            </a:r>
            <a:endParaRPr lang="ru-RU" i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η </a:t>
            </a:r>
            <a:r>
              <a:rPr lang="ru-RU" dirty="0" smtClean="0"/>
              <a:t>как десятичный показатель степени возраста Вселенной в годах</a:t>
            </a:r>
            <a:endParaRPr lang="el-GR" b="1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Эпоха звёзд (6&lt;</a:t>
            </a:r>
            <a:r>
              <a:rPr lang="el-GR" b="1" dirty="0" smtClean="0"/>
              <a:t>η&lt;14)</a:t>
            </a:r>
            <a:br>
              <a:rPr lang="el-GR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249424"/>
            <a:ext cx="5114932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Нынешняя эпоха, эпоха активного рождения звёзд, закончится ровно в тот момент, когда галактики исчерпают все запасы межзвёздного газа; в это же время закончат свой путь и </a:t>
            </a:r>
            <a:r>
              <a:rPr lang="ru-RU" dirty="0" err="1" smtClean="0"/>
              <a:t>маломассивные</a:t>
            </a:r>
            <a:r>
              <a:rPr lang="ru-RU" dirty="0" smtClean="0"/>
              <a:t> звёзды — красные карлики,— полностью исчерпав свои источники горения.</a:t>
            </a:r>
            <a:endParaRPr lang="ru-RU" dirty="0"/>
          </a:p>
        </p:txBody>
      </p:sp>
      <p:pic>
        <p:nvPicPr>
          <p:cNvPr id="12290" name="Picture 2" descr="http://ichangereality.files.wordpress.com/2012/12/d0b7d0b2d0b5d0b7d0b4d18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7321" y="2731909"/>
            <a:ext cx="4143866" cy="31091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Эпоха распада (15&lt;</a:t>
            </a:r>
            <a:r>
              <a:rPr lang="el-GR" b="1" dirty="0" smtClean="0"/>
              <a:t>η&lt;39)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249424"/>
            <a:ext cx="4686304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Основные объекты Вселенной —белые и коричневые карлики, и совсем немного нейтронных звёзд и чёрных дыр. Обычных звёзд нет вообще, они все дошли до конечного этапа своей эволюции: белые карлики, нейтронные звёзды, чёрные дыры.</a:t>
            </a:r>
          </a:p>
          <a:p>
            <a:endParaRPr lang="ru-RU" dirty="0"/>
          </a:p>
        </p:txBody>
      </p:sp>
      <p:pic>
        <p:nvPicPr>
          <p:cNvPr id="11266" name="Picture 2" descr="http://www.bankreferatov.ru/news/0/7AF9D1EC97AEBE55C32575210050E8E9/$FILE/%D0%B1%D0%B5%D0%BB%D1%8B%D0%B9%20%D0%BA%D0%B0%D1%80%D0%BB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651233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Эпоха чёрных дыр (40&lt;</a:t>
            </a:r>
            <a:r>
              <a:rPr lang="el-GR" b="1" dirty="0" smtClean="0"/>
              <a:t>η&lt;100)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249424"/>
            <a:ext cx="4972056" cy="4325112"/>
          </a:xfrm>
        </p:spPr>
        <p:txBody>
          <a:bodyPr/>
          <a:lstStyle/>
          <a:p>
            <a:r>
              <a:rPr lang="ru-RU" dirty="0" smtClean="0"/>
              <a:t>Всё вещество представляет собой море элементарных частиц. И лишь в некоторых уголках Вселенной продолжают жить нейтронные звёзды. На первый план выходят чёрные дыры.</a:t>
            </a:r>
            <a:endParaRPr lang="ru-RU" dirty="0"/>
          </a:p>
        </p:txBody>
      </p:sp>
      <p:pic>
        <p:nvPicPr>
          <p:cNvPr id="10244" name="Picture 4" descr="http://upload.wikimedia.org/wikipedia/commons/thumb/d/d4/BlackHole.jpg/250px-Black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375049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ru-RU" dirty="0" smtClean="0"/>
              <a:t>Чёрные дыры могут образовывать свои скопления и сверхскопления, и точно также они будут сливаться. В итоге образуется гигантская чёрная дыра, которая будет жить фактически вечно. Возможно, под действием гравитации она разогреется до </a:t>
            </a:r>
            <a:r>
              <a:rPr lang="ru-RU" dirty="0" err="1" smtClean="0"/>
              <a:t>Планковской</a:t>
            </a:r>
            <a:r>
              <a:rPr lang="ru-RU" dirty="0" smtClean="0"/>
              <a:t> температуры и достигнет </a:t>
            </a:r>
            <a:r>
              <a:rPr lang="ru-RU" dirty="0" err="1" smtClean="0"/>
              <a:t>Планковской</a:t>
            </a:r>
            <a:r>
              <a:rPr lang="ru-RU" dirty="0" smtClean="0"/>
              <a:t> плотности и станет причиной очередного Большого взрыва, дав начало новой Вселенной.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Эпоха вечной тьмы (</a:t>
            </a:r>
            <a:r>
              <a:rPr lang="el-GR" b="1" dirty="0" smtClean="0"/>
              <a:t>η&gt;101)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время уже без каких-либо источников энергии. </a:t>
            </a:r>
          </a:p>
          <a:p>
            <a:r>
              <a:rPr lang="ru-RU" dirty="0" smtClean="0"/>
              <a:t>Температура стремительно приближается к абсолютному нулю.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Другие теории будущего Вселенной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Циклическая модель</a:t>
            </a:r>
          </a:p>
          <a:p>
            <a:r>
              <a:rPr lang="ru-RU" dirty="0" smtClean="0"/>
              <a:t>Большое сжатие</a:t>
            </a:r>
          </a:p>
          <a:p>
            <a:r>
              <a:rPr lang="ru-RU" dirty="0" smtClean="0"/>
              <a:t>Большой разрыв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066816"/>
          </a:xfrm>
        </p:spPr>
        <p:txBody>
          <a:bodyPr>
            <a:normAutofit/>
          </a:bodyPr>
          <a:lstStyle/>
          <a:p>
            <a:r>
              <a:rPr lang="ru-RU" b="1" dirty="0" smtClean="0"/>
              <a:t>Циклическая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данной модели Вселенная, возникнув из сингулярности Большого Взрыва, проходит период расширения, после чего гравитационное взаимодействие останавливает расширение и начинается обратное сжатие Вселенной в сингулярность (Большое сжатие). Таким образом, Вселенная существует в период между двумя сингулярными состояниями в постоянно повторяющемся цикле расширений и коллапсов.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Большое сжатие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из возможных сценариев будущего Вселенной, в котором расширение Вселенной со временем меняется на сжатие и вселенная </a:t>
            </a:r>
            <a:r>
              <a:rPr lang="ru-RU" dirty="0" err="1" smtClean="0"/>
              <a:t>коллапсирует</a:t>
            </a:r>
            <a:r>
              <a:rPr lang="ru-RU" dirty="0" smtClean="0"/>
              <a:t>, в конце концов </a:t>
            </a:r>
            <a:r>
              <a:rPr lang="ru-RU" dirty="0" err="1" smtClean="0"/>
              <a:t>схлопываясь</a:t>
            </a:r>
            <a:r>
              <a:rPr lang="ru-RU" dirty="0" smtClean="0"/>
              <a:t> в сингулярность.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Теории </a:t>
            </a:r>
            <a:r>
              <a:rPr lang="ru-RU" b="1" dirty="0" smtClean="0"/>
              <a:t>Происхождения Вселенной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325112"/>
          </a:xfrm>
        </p:spPr>
        <p:txBody>
          <a:bodyPr/>
          <a:lstStyle/>
          <a:p>
            <a:r>
              <a:rPr lang="ru-RU" dirty="0" smtClean="0"/>
              <a:t>Креационизм</a:t>
            </a:r>
          </a:p>
          <a:p>
            <a:r>
              <a:rPr lang="ru-RU" dirty="0" smtClean="0"/>
              <a:t>Космологическая модель Канта </a:t>
            </a:r>
          </a:p>
          <a:p>
            <a:r>
              <a:rPr lang="ru-RU" dirty="0" smtClean="0"/>
              <a:t>Модель Вселенной Эйнштейна (статическая Вселенная)</a:t>
            </a:r>
          </a:p>
          <a:p>
            <a:r>
              <a:rPr lang="ru-RU" dirty="0" smtClean="0"/>
              <a:t>Большой Взрыв</a:t>
            </a:r>
          </a:p>
          <a:p>
            <a:r>
              <a:rPr lang="ru-RU" dirty="0" smtClean="0"/>
              <a:t>Большой отскок</a:t>
            </a:r>
          </a:p>
          <a:p>
            <a:r>
              <a:rPr lang="ru-RU" dirty="0" smtClean="0"/>
              <a:t>Теория струн и М-теория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8226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5" name="Picture 5" descr="E: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File:Big Crun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6858022" cy="68580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Большой разрыв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Космологическая гипотеза о судьбе Вселенной, предсказывающая развал (разрыв) всей материи за конечное время.</a:t>
            </a:r>
          </a:p>
          <a:p>
            <a:r>
              <a:rPr lang="ru-RU" dirty="0" smtClean="0"/>
              <a:t>Справедливость этой гипотезы сильно зависит от природы тёмной энергии.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этот момент, как и в момент Большого взрыва, перестают работать известные нам законы физики и дальнейшую судьбу Вселенной предсказать невозможно.</a:t>
            </a:r>
          </a:p>
          <a:p>
            <a:r>
              <a:rPr lang="ru-RU" dirty="0" smtClean="0"/>
              <a:t>На сегодняшний день неизвестно, обладает ли тёмная энергия такими свойствами, при которых может реализоваться этот сценарий.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9653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8915" name="Picture 3" descr="E:\bl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File:Big ri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6715172" cy="51035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Космологическая модель Канта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249424"/>
            <a:ext cx="5614998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Вселенная бесконечна в пространстве и времени, статична и однородна</a:t>
            </a:r>
          </a:p>
          <a:p>
            <a:r>
              <a:rPr lang="ru-RU" dirty="0" smtClean="0"/>
              <a:t>Вселенная представляет возможность для возникновения бесконечного числа случайностей, в результате которых возможно возникновение любого биологического продукта.</a:t>
            </a:r>
            <a:endParaRPr lang="ru-RU" dirty="0"/>
          </a:p>
        </p:txBody>
      </p:sp>
      <p:pic>
        <p:nvPicPr>
          <p:cNvPr id="15362" name="Picture 2" descr="Kant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381250" cy="3838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066800"/>
          </a:xfrm>
        </p:spPr>
        <p:txBody>
          <a:bodyPr/>
          <a:lstStyle/>
          <a:p>
            <a:r>
              <a:rPr lang="ru-RU" b="1" dirty="0" smtClean="0"/>
              <a:t>Модель Вселенной Эйнштейна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000240"/>
            <a:ext cx="5114932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Вселенная не является статичной, а расширяется с одновременным торможением («сила отталкивания»)</a:t>
            </a:r>
          </a:p>
          <a:p>
            <a:r>
              <a:rPr lang="ru-RU" dirty="0" smtClean="0"/>
              <a:t>«Большой Взрыв» - причина происхождения</a:t>
            </a:r>
          </a:p>
          <a:p>
            <a:r>
              <a:rPr lang="ru-RU" dirty="0" smtClean="0"/>
              <a:t>Вселенная имеет конечные размеры, но вместе с тем у нее нет границ(искривление пространства)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40" name="Picture 4" descr="File:Einstein 1921 by F Schmut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099861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Большого Взрыва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Согласно этой теории, в начальный момент времени Вселенная находилась в состоянии сингулярности, имея бесконечные плотность и температуру. 13.7 миллиардов лет назад случился Большой взрыв, после которого началось быстрое расширение Вселенной.</a:t>
            </a:r>
          </a:p>
          <a:p>
            <a:r>
              <a:rPr lang="ru-RU" dirty="0" smtClean="0"/>
              <a:t>Размеры «зародыша» Вселенной сопоставляют с размерами атомного ядра.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645734"/>
          </a:xfrm>
        </p:spPr>
        <p:txBody>
          <a:bodyPr>
            <a:normAutofit/>
          </a:bodyPr>
          <a:lstStyle/>
          <a:p>
            <a:r>
              <a:rPr lang="ru-RU" dirty="0" smtClean="0"/>
              <a:t>В момент взрыва и частицы материи разлетелись в разные стороны с колоссальной скоростью. </a:t>
            </a:r>
          </a:p>
          <a:p>
            <a:r>
              <a:rPr lang="ru-RU" dirty="0" smtClean="0"/>
              <a:t>Разлетевшиеся во все стороны раскаленные частицы имели слишком высокую температуру и не могли соединяться в атомы. Этот процесс начался гораздо позже, спустя, примерно, миллион лет, когда новообразовавшаяся Вселенная охладилась до температуры в 4000C.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Первыми стали образовываться элементарные частицы, потом и химические элементы как водород и гелий. По мере охлаждения Вселенной, образовывались и другие химические элементы, более тяжелые из них. </a:t>
            </a:r>
          </a:p>
          <a:p>
            <a:r>
              <a:rPr lang="ru-RU" dirty="0" smtClean="0"/>
              <a:t>При остывании частиц они собирались в облака газа и пыли. Сталкиваясь, частицы «слипались» между собой, образовывая единое целое. Главными силами, влияющими на это объединение, стали силы гравитации.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60048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Благодаря процессу притягивания мелких объектов к более крупным, и образовались планеты, звезды и галактики.</a:t>
            </a:r>
            <a:br>
              <a:rPr lang="ru-RU" dirty="0" smtClean="0"/>
            </a:br>
            <a:r>
              <a:rPr lang="ru-RU" dirty="0" smtClean="0"/>
              <a:t>По теоретическим подсчетам образование Вселенной началось 13,5 миллиардов лет назад. В те времена развитие представляло собой череду фазовых переходов веществ из одного состояния в другое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Расширение Вселенной происходит и сейчас: ближайшие галактики расширяются и отдаляются от нас.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&amp;Fcy;&amp;acy;&amp;jcy;&amp;lcy;:Universe expansion 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857232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275</TotalTime>
  <Words>650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Происхождение и развитие вселенной</vt:lpstr>
      <vt:lpstr>Теории Происхождения Вселенной </vt:lpstr>
      <vt:lpstr>Космологическая модель Канта  </vt:lpstr>
      <vt:lpstr>Модель Вселенной Эйнштейна</vt:lpstr>
      <vt:lpstr>Теория Большого Взрыва</vt:lpstr>
      <vt:lpstr> </vt:lpstr>
      <vt:lpstr> </vt:lpstr>
      <vt:lpstr> </vt:lpstr>
      <vt:lpstr> </vt:lpstr>
      <vt:lpstr>  </vt:lpstr>
      <vt:lpstr>Космологические эпохи</vt:lpstr>
      <vt:lpstr>Эпоха звёзд (6&lt;η&lt;14) </vt:lpstr>
      <vt:lpstr>Эпоха распада (15&lt;η&lt;39)</vt:lpstr>
      <vt:lpstr>Эпоха чёрных дыр (40&lt;η&lt;100)</vt:lpstr>
      <vt:lpstr>  </vt:lpstr>
      <vt:lpstr>Эпоха вечной тьмы (η&gt;101)</vt:lpstr>
      <vt:lpstr>Другие теории будущего Вселенной</vt:lpstr>
      <vt:lpstr>Циклическая модель</vt:lpstr>
      <vt:lpstr>Большое сжатие</vt:lpstr>
      <vt:lpstr> </vt:lpstr>
      <vt:lpstr>Большой разрыв</vt:lpstr>
      <vt:lpstr>  </vt:lpstr>
      <vt:lpstr>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и развитие вселенной</dc:title>
  <dc:creator>Илья</dc:creator>
  <cp:lastModifiedBy>Илья</cp:lastModifiedBy>
  <cp:revision>29</cp:revision>
  <dcterms:created xsi:type="dcterms:W3CDTF">2013-04-12T15:44:58Z</dcterms:created>
  <dcterms:modified xsi:type="dcterms:W3CDTF">2013-04-29T17:41:41Z</dcterms:modified>
</cp:coreProperties>
</file>